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CE2-87BD-4D15-BFC6-94C516E9E87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3238-DF80-4A09-8BFC-22CA289D2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CE2-87BD-4D15-BFC6-94C516E9E87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3238-DF80-4A09-8BFC-22CA289D2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CE2-87BD-4D15-BFC6-94C516E9E87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3238-DF80-4A09-8BFC-22CA289D2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CE2-87BD-4D15-BFC6-94C516E9E87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3238-DF80-4A09-8BFC-22CA289D2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CE2-87BD-4D15-BFC6-94C516E9E87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3238-DF80-4A09-8BFC-22CA289D2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CE2-87BD-4D15-BFC6-94C516E9E87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3238-DF80-4A09-8BFC-22CA289D2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CE2-87BD-4D15-BFC6-94C516E9E87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3238-DF80-4A09-8BFC-22CA289D2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CE2-87BD-4D15-BFC6-94C516E9E87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3238-DF80-4A09-8BFC-22CA289D2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CE2-87BD-4D15-BFC6-94C516E9E87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3238-DF80-4A09-8BFC-22CA289D2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CE2-87BD-4D15-BFC6-94C516E9E87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3238-DF80-4A09-8BFC-22CA289D2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CE2-87BD-4D15-BFC6-94C516E9E87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3238-DF80-4A09-8BFC-22CA289D2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AACE2-87BD-4D15-BFC6-94C516E9E87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3238-DF80-4A09-8BFC-22CA289D2D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1295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en-US" sz="1100" b="1" kern="10">
              <a:ln w="12700"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20000">
                    <a:srgbClr val="0A128C"/>
                  </a:gs>
                  <a:gs pos="35000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5000">
                    <a:srgbClr val="181CC7"/>
                  </a:gs>
                  <a:gs pos="80001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.VnTimeH"/>
            </a:endParaRPr>
          </a:p>
        </p:txBody>
      </p:sp>
      <p:sp>
        <p:nvSpPr>
          <p:cNvPr id="17" name="WordArt 12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6096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.VnTimeH"/>
              </a:rPr>
              <a:t>Ph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ÂN MÔN: KỂ CHUYỆN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.VnTime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33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800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Bài: Tìm ngọc</a:t>
            </a:r>
            <a:endParaRPr lang="en-US" sz="36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37732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8" name="Picture 8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Ke_chuyen_theo_tranh_1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0" y="0"/>
            <a:ext cx="73917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2. Kể lại toàn câu chuyện.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>
                <a:solidFill>
                  <a:srgbClr val="006600"/>
                </a:solidFill>
                <a:latin typeface="Times New Roman" pitchFamily="18" charset="0"/>
              </a:rPr>
              <a:t>CỦNG CỐ - DẶN DÒ</a:t>
            </a:r>
            <a:r>
              <a:rPr lang="en-US" sz="7200" b="1">
                <a:latin typeface="Times New Roman" pitchFamily="18" charset="0"/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2819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Tập kể lại câu </a:t>
            </a: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5" name="Picture 11" descr="ga c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0"/>
            <a:ext cx="4724400" cy="2667000"/>
          </a:xfrm>
          <a:prstGeom prst="rect">
            <a:avLst/>
          </a:prstGeom>
          <a:noFill/>
        </p:spPr>
      </p:pic>
      <p:pic>
        <p:nvPicPr>
          <p:cNvPr id="31756" name="Picture 12" descr="ga c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038600"/>
            <a:ext cx="44958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20" name="WordArt 4"/>
          <p:cNvSpPr>
            <a:spLocks noChangeArrowheads="1" noChangeShapeType="1" noTextEdit="1"/>
          </p:cNvSpPr>
          <p:nvPr/>
        </p:nvSpPr>
        <p:spPr bwMode="auto">
          <a:xfrm>
            <a:off x="1981200" y="2286000"/>
            <a:ext cx="50292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en-US" sz="3600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Anh dep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0338" y="0"/>
            <a:ext cx="9304338" cy="6858000"/>
          </a:xfrm>
          <a:prstGeom prst="rect">
            <a:avLst/>
          </a:prstGeom>
          <a:noFill/>
        </p:spPr>
      </p:pic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2209800" y="1219200"/>
            <a:ext cx="4419600" cy="12414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KỂ CHUYỆN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09600" y="3047999"/>
            <a:ext cx="800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8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80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80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1065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0" y="-60325"/>
            <a:ext cx="805701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Bài 1. Dựa vào tranh kể lại từng </a:t>
            </a:r>
          </a:p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đoạn câu chuyện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ngọc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87052" name="Picture 12" descr="Ke_chuyen_theo_tranh_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93725" y="1560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1860" name="WordArt 4"/>
          <p:cNvSpPr>
            <a:spLocks noChangeArrowheads="1" noChangeShapeType="1" noTextEdit="1"/>
          </p:cNvSpPr>
          <p:nvPr/>
        </p:nvSpPr>
        <p:spPr bwMode="auto">
          <a:xfrm>
            <a:off x="762000" y="1524000"/>
            <a:ext cx="7543800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THẢO LUẬN NHÓM ĐÔI.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172&quot;&gt;&lt;/object&gt;&lt;object type=&quot;2&quot; unique_id=&quot;10173&quot;&gt;&lt;object type=&quot;3&quot; unique_id=&quot;10174&quot;&gt;&lt;property id=&quot;20148&quot; value=&quot;5&quot;/&gt;&lt;property id=&quot;20300&quot; value=&quot;Slide 1&quot;/&gt;&lt;property id=&quot;20307&quot; value=&quot;270&quot;/&gt;&lt;/object&gt;&lt;object type=&quot;3&quot; unique_id=&quot;10175&quot;&gt;&lt;property id=&quot;20148&quot; value=&quot;5&quot;/&gt;&lt;property id=&quot;20300&quot; value=&quot;Slide 2&quot;/&gt;&lt;property id=&quot;20307&quot; value=&quot;258&quot;/&gt;&lt;/object&gt;&lt;object type=&quot;3&quot; unique_id=&quot;10176&quot;&gt;&lt;property id=&quot;20148&quot; value=&quot;5&quot;/&gt;&lt;property id=&quot;20300&quot; value=&quot;Slide 3&quot;/&gt;&lt;property id=&quot;20307&quot; value=&quot;259&quot;/&gt;&lt;/object&gt;&lt;object type=&quot;3&quot; unique_id=&quot;10177&quot;&gt;&lt;property id=&quot;20148&quot; value=&quot;5&quot;/&gt;&lt;property id=&quot;20300&quot; value=&quot;Slide 4&quot;/&gt;&lt;property id=&quot;20307&quot; value=&quot;260&quot;/&gt;&lt;/object&gt;&lt;object type=&quot;3&quot; unique_id=&quot;10178&quot;&gt;&lt;property id=&quot;20148&quot; value=&quot;5&quot;/&gt;&lt;property id=&quot;20300&quot; value=&quot;Slide 5&quot;/&gt;&lt;property id=&quot;20307&quot; value=&quot;261&quot;/&gt;&lt;/object&gt;&lt;object type=&quot;3&quot; unique_id=&quot;10179&quot;&gt;&lt;property id=&quot;20148&quot; value=&quot;5&quot;/&gt;&lt;property id=&quot;20300&quot; value=&quot;Slide 6&quot;/&gt;&lt;property id=&quot;20307&quot; value=&quot;262&quot;/&gt;&lt;/object&gt;&lt;object type=&quot;3&quot; unique_id=&quot;10180&quot;&gt;&lt;property id=&quot;20148&quot; value=&quot;5&quot;/&gt;&lt;property id=&quot;20300&quot; value=&quot;Slide 7&quot;/&gt;&lt;property id=&quot;20307&quot; value=&quot;263&quot;/&gt;&lt;/object&gt;&lt;object type=&quot;3&quot; unique_id=&quot;10181&quot;&gt;&lt;property id=&quot;20148&quot; value=&quot;5&quot;/&gt;&lt;property id=&quot;20300&quot; value=&quot;Slide 8&quot;/&gt;&lt;property id=&quot;20307&quot; value=&quot;264&quot;/&gt;&lt;/object&gt;&lt;object type=&quot;3&quot; unique_id=&quot;10182&quot;&gt;&lt;property id=&quot;20148&quot; value=&quot;5&quot;/&gt;&lt;property id=&quot;20300&quot; value=&quot;Slide 9&quot;/&gt;&lt;property id=&quot;20307&quot; value=&quot;265&quot;/&gt;&lt;/object&gt;&lt;object type=&quot;3&quot; unique_id=&quot;10183&quot;&gt;&lt;property id=&quot;20148&quot; value=&quot;5&quot;/&gt;&lt;property id=&quot;20300&quot; value=&quot;Slide 10&quot;/&gt;&lt;property id=&quot;20307&quot; value=&quot;266&quot;/&gt;&lt;/object&gt;&lt;object type=&quot;3&quot; unique_id=&quot;10184&quot;&gt;&lt;property id=&quot;20148&quot; value=&quot;5&quot;/&gt;&lt;property id=&quot;20300&quot; value=&quot;Slide 11&quot;/&gt;&lt;property id=&quot;20307&quot; value=&quot;267&quot;/&gt;&lt;/object&gt;&lt;object type=&quot;3&quot; unique_id=&quot;10185&quot;&gt;&lt;property id=&quot;20148&quot; value=&quot;5&quot;/&gt;&lt;property id=&quot;20300&quot; value=&quot;Slide 12&quot;/&gt;&lt;property id=&quot;20307&quot; value=&quot;268&quot;/&gt;&lt;/object&gt;&lt;object type=&quot;3&quot; unique_id=&quot;10186&quot;&gt;&lt;property id=&quot;20148&quot; value=&quot;5&quot;/&gt;&lt;property id=&quot;20300&quot; value=&quot;Slide 13 - &amp;quot;CỦNG CỐ - DẶN DÒ &amp;quot;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trang-long bien</dc:creator>
  <cp:lastModifiedBy>A</cp:lastModifiedBy>
  <cp:revision>3</cp:revision>
  <dcterms:created xsi:type="dcterms:W3CDTF">2015-12-13T13:43:29Z</dcterms:created>
  <dcterms:modified xsi:type="dcterms:W3CDTF">2016-12-20T02:11:56Z</dcterms:modified>
</cp:coreProperties>
</file>